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C11985-C82D-4CB6-B692-D68186B13E24}" v="1" dt="2026-02-11T00:48:37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nnari prathyusha" userId="31c5fc3b15fea36c" providerId="LiveId" clId="{7F795080-93DC-4542-B401-8FE37B1FBAB7}"/>
    <pc:docChg chg="undo custSel addSld delSld modSld sldOrd">
      <pc:chgData name="binnari prathyusha" userId="31c5fc3b15fea36c" providerId="LiveId" clId="{7F795080-93DC-4542-B401-8FE37B1FBAB7}" dt="2026-02-12T08:42:56.353" v="849" actId="47"/>
      <pc:docMkLst>
        <pc:docMk/>
      </pc:docMkLst>
      <pc:sldChg chg="modSp mod">
        <pc:chgData name="binnari prathyusha" userId="31c5fc3b15fea36c" providerId="LiveId" clId="{7F795080-93DC-4542-B401-8FE37B1FBAB7}" dt="2026-02-06T10:57:00.675" v="635" actId="20577"/>
        <pc:sldMkLst>
          <pc:docMk/>
          <pc:sldMk cId="1355467753" sldId="258"/>
        </pc:sldMkLst>
        <pc:spChg chg="mod">
          <ac:chgData name="binnari prathyusha" userId="31c5fc3b15fea36c" providerId="LiveId" clId="{7F795080-93DC-4542-B401-8FE37B1FBAB7}" dt="2026-02-06T10:57:00.675" v="635" actId="20577"/>
          <ac:spMkLst>
            <pc:docMk/>
            <pc:sldMk cId="1355467753" sldId="258"/>
            <ac:spMk id="11" creationId="{3E7D8126-2B24-2C27-08B6-8BF1F3624282}"/>
          </ac:spMkLst>
        </pc:spChg>
      </pc:sldChg>
      <pc:sldChg chg="modSp mod ord">
        <pc:chgData name="binnari prathyusha" userId="31c5fc3b15fea36c" providerId="LiveId" clId="{7F795080-93DC-4542-B401-8FE37B1FBAB7}" dt="2026-02-11T03:19:42.234" v="812" actId="20577"/>
        <pc:sldMkLst>
          <pc:docMk/>
          <pc:sldMk cId="3639527300" sldId="259"/>
        </pc:sldMkLst>
        <pc:spChg chg="mod">
          <ac:chgData name="binnari prathyusha" userId="31c5fc3b15fea36c" providerId="LiveId" clId="{7F795080-93DC-4542-B401-8FE37B1FBAB7}" dt="2026-02-06T10:52:22.173" v="575" actId="20577"/>
          <ac:spMkLst>
            <pc:docMk/>
            <pc:sldMk cId="3639527300" sldId="259"/>
            <ac:spMk id="2" creationId="{9D916779-9F8C-9CBF-CF95-52465029E2A4}"/>
          </ac:spMkLst>
        </pc:spChg>
        <pc:spChg chg="mod">
          <ac:chgData name="binnari prathyusha" userId="31c5fc3b15fea36c" providerId="LiveId" clId="{7F795080-93DC-4542-B401-8FE37B1FBAB7}" dt="2026-02-11T03:19:42.234" v="812" actId="20577"/>
          <ac:spMkLst>
            <pc:docMk/>
            <pc:sldMk cId="3639527300" sldId="259"/>
            <ac:spMk id="5" creationId="{0D151233-ED66-6B5B-D123-972D11FEAED9}"/>
          </ac:spMkLst>
        </pc:spChg>
        <pc:picChg chg="mod">
          <ac:chgData name="binnari prathyusha" userId="31c5fc3b15fea36c" providerId="LiveId" clId="{7F795080-93DC-4542-B401-8FE37B1FBAB7}" dt="2026-02-06T11:02:02.650" v="636" actId="14100"/>
          <ac:picMkLst>
            <pc:docMk/>
            <pc:sldMk cId="3639527300" sldId="259"/>
            <ac:picMk id="4" creationId="{7D6AA6C1-D27A-9C83-C2D7-54F4C0FC4EF3}"/>
          </ac:picMkLst>
        </pc:picChg>
      </pc:sldChg>
      <pc:sldChg chg="modSp mod">
        <pc:chgData name="binnari prathyusha" userId="31c5fc3b15fea36c" providerId="LiveId" clId="{7F795080-93DC-4542-B401-8FE37B1FBAB7}" dt="2026-01-30T12:10:05.820" v="65" actId="1076"/>
        <pc:sldMkLst>
          <pc:docMk/>
          <pc:sldMk cId="3411156459" sldId="260"/>
        </pc:sldMkLst>
        <pc:spChg chg="mod">
          <ac:chgData name="binnari prathyusha" userId="31c5fc3b15fea36c" providerId="LiveId" clId="{7F795080-93DC-4542-B401-8FE37B1FBAB7}" dt="2026-01-30T12:10:05.820" v="65" actId="1076"/>
          <ac:spMkLst>
            <pc:docMk/>
            <pc:sldMk cId="3411156459" sldId="260"/>
            <ac:spMk id="7" creationId="{FDDDD310-C831-439F-5C74-4CEF5CF62E9C}"/>
          </ac:spMkLst>
        </pc:spChg>
      </pc:sldChg>
      <pc:sldChg chg="addSp delSp modSp new mod">
        <pc:chgData name="binnari prathyusha" userId="31c5fc3b15fea36c" providerId="LiveId" clId="{7F795080-93DC-4542-B401-8FE37B1FBAB7}" dt="2026-02-11T00:48:37.187" v="799"/>
        <pc:sldMkLst>
          <pc:docMk/>
          <pc:sldMk cId="3378454709" sldId="261"/>
        </pc:sldMkLst>
        <pc:spChg chg="add mod">
          <ac:chgData name="binnari prathyusha" userId="31c5fc3b15fea36c" providerId="LiveId" clId="{7F795080-93DC-4542-B401-8FE37B1FBAB7}" dt="2026-01-30T12:05:38.282" v="30" actId="1076"/>
          <ac:spMkLst>
            <pc:docMk/>
            <pc:sldMk cId="3378454709" sldId="261"/>
            <ac:spMk id="6" creationId="{6B0619C6-F7FE-1DE8-1DAC-DF7B428B5464}"/>
          </ac:spMkLst>
        </pc:spChg>
        <pc:spChg chg="add mod">
          <ac:chgData name="binnari prathyusha" userId="31c5fc3b15fea36c" providerId="LiveId" clId="{7F795080-93DC-4542-B401-8FE37B1FBAB7}" dt="2026-02-11T00:48:37.187" v="799"/>
          <ac:spMkLst>
            <pc:docMk/>
            <pc:sldMk cId="3378454709" sldId="261"/>
            <ac:spMk id="10" creationId="{45A6F32A-4D8F-B0DC-32F4-F92007B87632}"/>
          </ac:spMkLst>
        </pc:spChg>
        <pc:picChg chg="add mod">
          <ac:chgData name="binnari prathyusha" userId="31c5fc3b15fea36c" providerId="LiveId" clId="{7F795080-93DC-4542-B401-8FE37B1FBAB7}" dt="2026-01-30T12:09:46.152" v="62" actId="14100"/>
          <ac:picMkLst>
            <pc:docMk/>
            <pc:sldMk cId="3378454709" sldId="261"/>
            <ac:picMk id="4" creationId="{C6EBBE81-590A-FE31-8A97-682F2102FFED}"/>
          </ac:picMkLst>
        </pc:picChg>
        <pc:picChg chg="add mod">
          <ac:chgData name="binnari prathyusha" userId="31c5fc3b15fea36c" providerId="LiveId" clId="{7F795080-93DC-4542-B401-8FE37B1FBAB7}" dt="2026-01-30T12:09:53.421" v="64" actId="1076"/>
          <ac:picMkLst>
            <pc:docMk/>
            <pc:sldMk cId="3378454709" sldId="261"/>
            <ac:picMk id="8" creationId="{41A5AEC8-D0B6-9628-9838-301D18526789}"/>
          </ac:picMkLst>
        </pc:picChg>
      </pc:sldChg>
      <pc:sldChg chg="addSp delSp modSp new mod">
        <pc:chgData name="binnari prathyusha" userId="31c5fc3b15fea36c" providerId="LiveId" clId="{7F795080-93DC-4542-B401-8FE37B1FBAB7}" dt="2026-02-11T14:53:35.583" v="819" actId="1036"/>
        <pc:sldMkLst>
          <pc:docMk/>
          <pc:sldMk cId="1371570474" sldId="262"/>
        </pc:sldMkLst>
        <pc:spChg chg="add mod">
          <ac:chgData name="binnari prathyusha" userId="31c5fc3b15fea36c" providerId="LiveId" clId="{7F795080-93DC-4542-B401-8FE37B1FBAB7}" dt="2026-01-30T12:13:46.206" v="98" actId="1076"/>
          <ac:spMkLst>
            <pc:docMk/>
            <pc:sldMk cId="1371570474" sldId="262"/>
            <ac:spMk id="3" creationId="{BA630647-00EB-A82E-6FA7-40C9A5A54A0F}"/>
          </ac:spMkLst>
        </pc:spChg>
        <pc:spChg chg="add mod">
          <ac:chgData name="binnari prathyusha" userId="31c5fc3b15fea36c" providerId="LiveId" clId="{7F795080-93DC-4542-B401-8FE37B1FBAB7}" dt="2026-01-30T12:17:38.402" v="124" actId="1076"/>
          <ac:spMkLst>
            <pc:docMk/>
            <pc:sldMk cId="1371570474" sldId="262"/>
            <ac:spMk id="6" creationId="{D0A84417-FE63-95B6-5F42-66108DDF9F12}"/>
          </ac:spMkLst>
        </pc:spChg>
        <pc:picChg chg="add mod">
          <ac:chgData name="binnari prathyusha" userId="31c5fc3b15fea36c" providerId="LiveId" clId="{7F795080-93DC-4542-B401-8FE37B1FBAB7}" dt="2026-02-11T14:53:35.583" v="819" actId="1036"/>
          <ac:picMkLst>
            <pc:docMk/>
            <pc:sldMk cId="1371570474" sldId="262"/>
            <ac:picMk id="5" creationId="{2C90565C-4AF9-1AA1-B118-ED8A75FADB05}"/>
          </ac:picMkLst>
        </pc:picChg>
        <pc:picChg chg="add mod">
          <ac:chgData name="binnari prathyusha" userId="31c5fc3b15fea36c" providerId="LiveId" clId="{7F795080-93DC-4542-B401-8FE37B1FBAB7}" dt="2026-01-30T12:15:01.328" v="111" actId="14100"/>
          <ac:picMkLst>
            <pc:docMk/>
            <pc:sldMk cId="1371570474" sldId="262"/>
            <ac:picMk id="4098" creationId="{FEB1BECB-731E-3D53-0ACA-644ADB872132}"/>
          </ac:picMkLst>
        </pc:picChg>
      </pc:sldChg>
      <pc:sldChg chg="addSp delSp modSp new mod">
        <pc:chgData name="binnari prathyusha" userId="31c5fc3b15fea36c" providerId="LiveId" clId="{7F795080-93DC-4542-B401-8FE37B1FBAB7}" dt="2026-02-11T14:54:34.350" v="845" actId="20577"/>
        <pc:sldMkLst>
          <pc:docMk/>
          <pc:sldMk cId="1499761635" sldId="263"/>
        </pc:sldMkLst>
        <pc:spChg chg="add mod">
          <ac:chgData name="binnari prathyusha" userId="31c5fc3b15fea36c" providerId="LiveId" clId="{7F795080-93DC-4542-B401-8FE37B1FBAB7}" dt="2026-02-06T11:36:39.112" v="751" actId="1076"/>
          <ac:spMkLst>
            <pc:docMk/>
            <pc:sldMk cId="1499761635" sldId="263"/>
            <ac:spMk id="3" creationId="{7082F88B-7F89-0B3A-AC78-3667083C7EA2}"/>
          </ac:spMkLst>
        </pc:spChg>
        <pc:spChg chg="add mod">
          <ac:chgData name="binnari prathyusha" userId="31c5fc3b15fea36c" providerId="LiveId" clId="{7F795080-93DC-4542-B401-8FE37B1FBAB7}" dt="2026-01-30T12:22:29.393" v="176" actId="767"/>
          <ac:spMkLst>
            <pc:docMk/>
            <pc:sldMk cId="1499761635" sldId="263"/>
            <ac:spMk id="6" creationId="{F87E50FB-64DB-3AE0-19D7-092291E366FC}"/>
          </ac:spMkLst>
        </pc:spChg>
        <pc:spChg chg="add mod">
          <ac:chgData name="binnari prathyusha" userId="31c5fc3b15fea36c" providerId="LiveId" clId="{7F795080-93DC-4542-B401-8FE37B1FBAB7}" dt="2026-02-11T14:54:34.350" v="845" actId="20577"/>
          <ac:spMkLst>
            <pc:docMk/>
            <pc:sldMk cId="1499761635" sldId="263"/>
            <ac:spMk id="7" creationId="{73FFDD6A-3050-A8C1-9EF2-5FC4B1661ADE}"/>
          </ac:spMkLst>
        </pc:spChg>
        <pc:picChg chg="add mod">
          <ac:chgData name="binnari prathyusha" userId="31c5fc3b15fea36c" providerId="LiveId" clId="{7F795080-93DC-4542-B401-8FE37B1FBAB7}" dt="2026-02-06T11:36:22.677" v="750" actId="1036"/>
          <ac:picMkLst>
            <pc:docMk/>
            <pc:sldMk cId="1499761635" sldId="263"/>
            <ac:picMk id="5" creationId="{CB29D33A-0C5C-4BF1-910D-0D009C74BE4B}"/>
          </ac:picMkLst>
        </pc:picChg>
        <pc:picChg chg="add mod">
          <ac:chgData name="binnari prathyusha" userId="31c5fc3b15fea36c" providerId="LiveId" clId="{7F795080-93DC-4542-B401-8FE37B1FBAB7}" dt="2026-01-30T12:19:10.895" v="133" actId="14100"/>
          <ac:picMkLst>
            <pc:docMk/>
            <pc:sldMk cId="1499761635" sldId="263"/>
            <ac:picMk id="5122" creationId="{78730F71-8CA4-7505-2093-F038AF6F0EB9}"/>
          </ac:picMkLst>
        </pc:picChg>
      </pc:sldChg>
      <pc:sldChg chg="addSp delSp modSp new mod">
        <pc:chgData name="binnari prathyusha" userId="31c5fc3b15fea36c" providerId="LiveId" clId="{7F795080-93DC-4542-B401-8FE37B1FBAB7}" dt="2026-01-30T12:32:36.415" v="260"/>
        <pc:sldMkLst>
          <pc:docMk/>
          <pc:sldMk cId="909372432" sldId="264"/>
        </pc:sldMkLst>
        <pc:spChg chg="add mod">
          <ac:chgData name="binnari prathyusha" userId="31c5fc3b15fea36c" providerId="LiveId" clId="{7F795080-93DC-4542-B401-8FE37B1FBAB7}" dt="2026-01-30T12:28:45.658" v="231" actId="115"/>
          <ac:spMkLst>
            <pc:docMk/>
            <pc:sldMk cId="909372432" sldId="264"/>
            <ac:spMk id="3" creationId="{C203307E-C078-276D-DF63-6656C872B193}"/>
          </ac:spMkLst>
        </pc:spChg>
        <pc:spChg chg="add mod">
          <ac:chgData name="binnari prathyusha" userId="31c5fc3b15fea36c" providerId="LiveId" clId="{7F795080-93DC-4542-B401-8FE37B1FBAB7}" dt="2026-01-30T12:32:35.110" v="258" actId="14100"/>
          <ac:spMkLst>
            <pc:docMk/>
            <pc:sldMk cId="909372432" sldId="264"/>
            <ac:spMk id="7" creationId="{B40CAAE6-1BD7-B910-B1C7-688C64359500}"/>
          </ac:spMkLst>
        </pc:spChg>
        <pc:picChg chg="add mod">
          <ac:chgData name="binnari prathyusha" userId="31c5fc3b15fea36c" providerId="LiveId" clId="{7F795080-93DC-4542-B401-8FE37B1FBAB7}" dt="2026-01-30T12:32:18.456" v="256" actId="14100"/>
          <ac:picMkLst>
            <pc:docMk/>
            <pc:sldMk cId="909372432" sldId="264"/>
            <ac:picMk id="5" creationId="{65D8EE29-B856-BF9F-B5D9-6E0D89E52F75}"/>
          </ac:picMkLst>
        </pc:picChg>
        <pc:picChg chg="add mod">
          <ac:chgData name="binnari prathyusha" userId="31c5fc3b15fea36c" providerId="LiveId" clId="{7F795080-93DC-4542-B401-8FE37B1FBAB7}" dt="2026-01-30T12:27:22.443" v="197" actId="14100"/>
          <ac:picMkLst>
            <pc:docMk/>
            <pc:sldMk cId="909372432" sldId="264"/>
            <ac:picMk id="1026" creationId="{C9C835B5-5273-4D10-8AF6-4E729436810A}"/>
          </ac:picMkLst>
        </pc:picChg>
      </pc:sldChg>
      <pc:sldChg chg="addSp delSp modSp new mod">
        <pc:chgData name="binnari prathyusha" userId="31c5fc3b15fea36c" providerId="LiveId" clId="{7F795080-93DC-4542-B401-8FE37B1FBAB7}" dt="2026-02-11T08:48:52.752" v="818" actId="1036"/>
        <pc:sldMkLst>
          <pc:docMk/>
          <pc:sldMk cId="2895412131" sldId="265"/>
        </pc:sldMkLst>
        <pc:spChg chg="add mod">
          <ac:chgData name="binnari prathyusha" userId="31c5fc3b15fea36c" providerId="LiveId" clId="{7F795080-93DC-4542-B401-8FE37B1FBAB7}" dt="2026-01-31T11:53:24.010" v="302" actId="1076"/>
          <ac:spMkLst>
            <pc:docMk/>
            <pc:sldMk cId="2895412131" sldId="265"/>
            <ac:spMk id="3" creationId="{FD45AF30-0AEF-D3A4-8B27-FFEB67C6B159}"/>
          </ac:spMkLst>
        </pc:spChg>
        <pc:spChg chg="add mod">
          <ac:chgData name="binnari prathyusha" userId="31c5fc3b15fea36c" providerId="LiveId" clId="{7F795080-93DC-4542-B401-8FE37B1FBAB7}" dt="2026-01-31T11:56:10.154" v="326" actId="1076"/>
          <ac:spMkLst>
            <pc:docMk/>
            <pc:sldMk cId="2895412131" sldId="265"/>
            <ac:spMk id="7" creationId="{842DB2BE-906E-CAB4-8F84-41A23BB1CFEA}"/>
          </ac:spMkLst>
        </pc:spChg>
        <pc:picChg chg="add mod">
          <ac:chgData name="binnari prathyusha" userId="31c5fc3b15fea36c" providerId="LiveId" clId="{7F795080-93DC-4542-B401-8FE37B1FBAB7}" dt="2026-02-11T08:48:52.752" v="818" actId="1036"/>
          <ac:picMkLst>
            <pc:docMk/>
            <pc:sldMk cId="2895412131" sldId="265"/>
            <ac:picMk id="5" creationId="{CB414D66-BA3A-429A-B25C-CAB512440260}"/>
          </ac:picMkLst>
        </pc:picChg>
        <pc:picChg chg="add mod">
          <ac:chgData name="binnari prathyusha" userId="31c5fc3b15fea36c" providerId="LiveId" clId="{7F795080-93DC-4542-B401-8FE37B1FBAB7}" dt="2026-01-31T11:47:29.727" v="267" actId="14100"/>
          <ac:picMkLst>
            <pc:docMk/>
            <pc:sldMk cId="2895412131" sldId="265"/>
            <ac:picMk id="1026" creationId="{CF666D88-4CC1-3A92-64B0-ACDD3B7DF03A}"/>
          </ac:picMkLst>
        </pc:picChg>
      </pc:sldChg>
      <pc:sldChg chg="addSp delSp modSp new mod">
        <pc:chgData name="binnari prathyusha" userId="31c5fc3b15fea36c" providerId="LiveId" clId="{7F795080-93DC-4542-B401-8FE37B1FBAB7}" dt="2026-01-31T12:03:41.939" v="409" actId="1076"/>
        <pc:sldMkLst>
          <pc:docMk/>
          <pc:sldMk cId="1964253186" sldId="266"/>
        </pc:sldMkLst>
        <pc:spChg chg="add mod">
          <ac:chgData name="binnari prathyusha" userId="31c5fc3b15fea36c" providerId="LiveId" clId="{7F795080-93DC-4542-B401-8FE37B1FBAB7}" dt="2026-01-31T12:00:52.022" v="392" actId="1076"/>
          <ac:spMkLst>
            <pc:docMk/>
            <pc:sldMk cId="1964253186" sldId="266"/>
            <ac:spMk id="3" creationId="{F096EDBF-95E4-FE97-10EC-CE33B642AA93}"/>
          </ac:spMkLst>
        </pc:spChg>
        <pc:spChg chg="add mod">
          <ac:chgData name="binnari prathyusha" userId="31c5fc3b15fea36c" providerId="LiveId" clId="{7F795080-93DC-4542-B401-8FE37B1FBAB7}" dt="2026-01-31T12:03:24.685" v="406" actId="14100"/>
          <ac:spMkLst>
            <pc:docMk/>
            <pc:sldMk cId="1964253186" sldId="266"/>
            <ac:spMk id="9" creationId="{58D7BCDF-2991-BCE8-7BA3-20F6E9DA9DB4}"/>
          </ac:spMkLst>
        </pc:spChg>
        <pc:picChg chg="add mod">
          <ac:chgData name="binnari prathyusha" userId="31c5fc3b15fea36c" providerId="LiveId" clId="{7F795080-93DC-4542-B401-8FE37B1FBAB7}" dt="2026-01-31T12:03:41.939" v="409" actId="1076"/>
          <ac:picMkLst>
            <pc:docMk/>
            <pc:sldMk cId="1964253186" sldId="266"/>
            <ac:picMk id="7" creationId="{B4EC16C9-E9B2-3BDA-6B5B-1643835F9831}"/>
          </ac:picMkLst>
        </pc:picChg>
        <pc:picChg chg="add mod">
          <ac:chgData name="binnari prathyusha" userId="31c5fc3b15fea36c" providerId="LiveId" clId="{7F795080-93DC-4542-B401-8FE37B1FBAB7}" dt="2026-01-31T12:00:31.253" v="387" actId="14100"/>
          <ac:picMkLst>
            <pc:docMk/>
            <pc:sldMk cId="1964253186" sldId="266"/>
            <ac:picMk id="2050" creationId="{DDD4C2A0-6D8C-2F5A-CDE6-EAF866550910}"/>
          </ac:picMkLst>
        </pc:picChg>
      </pc:sldChg>
      <pc:sldChg chg="addSp delSp modSp new mod">
        <pc:chgData name="binnari prathyusha" userId="31c5fc3b15fea36c" providerId="LiveId" clId="{7F795080-93DC-4542-B401-8FE37B1FBAB7}" dt="2026-02-08T05:22:37.801" v="761" actId="14100"/>
        <pc:sldMkLst>
          <pc:docMk/>
          <pc:sldMk cId="685501446" sldId="267"/>
        </pc:sldMkLst>
        <pc:spChg chg="add mod">
          <ac:chgData name="binnari prathyusha" userId="31c5fc3b15fea36c" providerId="LiveId" clId="{7F795080-93DC-4542-B401-8FE37B1FBAB7}" dt="2026-01-31T12:06:23.213" v="442" actId="1076"/>
          <ac:spMkLst>
            <pc:docMk/>
            <pc:sldMk cId="685501446" sldId="267"/>
            <ac:spMk id="3" creationId="{62B1A9BC-F9E0-FA09-A894-45ECAAAFF36F}"/>
          </ac:spMkLst>
        </pc:spChg>
        <pc:spChg chg="add mod">
          <ac:chgData name="binnari prathyusha" userId="31c5fc3b15fea36c" providerId="LiveId" clId="{7F795080-93DC-4542-B401-8FE37B1FBAB7}" dt="2026-02-08T05:22:37.801" v="761" actId="14100"/>
          <ac:spMkLst>
            <pc:docMk/>
            <pc:sldMk cId="685501446" sldId="267"/>
            <ac:spMk id="6" creationId="{574EF457-EF3D-BFB4-232A-8A0B1D606302}"/>
          </ac:spMkLst>
        </pc:spChg>
        <pc:picChg chg="add mod">
          <ac:chgData name="binnari prathyusha" userId="31c5fc3b15fea36c" providerId="LiveId" clId="{7F795080-93DC-4542-B401-8FE37B1FBAB7}" dt="2026-02-06T11:27:13.628" v="745" actId="1076"/>
          <ac:picMkLst>
            <pc:docMk/>
            <pc:sldMk cId="685501446" sldId="267"/>
            <ac:picMk id="5" creationId="{99FC6CD7-A4CE-C6C4-5651-AF39CC7636CF}"/>
          </ac:picMkLst>
        </pc:picChg>
        <pc:picChg chg="add mod">
          <ac:chgData name="binnari prathyusha" userId="31c5fc3b15fea36c" providerId="LiveId" clId="{7F795080-93DC-4542-B401-8FE37B1FBAB7}" dt="2026-01-31T12:05:38.278" v="439" actId="14100"/>
          <ac:picMkLst>
            <pc:docMk/>
            <pc:sldMk cId="685501446" sldId="267"/>
            <ac:picMk id="3074" creationId="{8331A374-5ED3-1BBA-F091-D4BE89484A3B}"/>
          </ac:picMkLst>
        </pc:picChg>
      </pc:sldChg>
      <pc:sldChg chg="addSp modSp new mod">
        <pc:chgData name="binnari prathyusha" userId="31c5fc3b15fea36c" providerId="LiveId" clId="{7F795080-93DC-4542-B401-8FE37B1FBAB7}" dt="2026-02-11T00:55:02.657" v="809" actId="20577"/>
        <pc:sldMkLst>
          <pc:docMk/>
          <pc:sldMk cId="3152274394" sldId="268"/>
        </pc:sldMkLst>
        <pc:spChg chg="add mod">
          <ac:chgData name="binnari prathyusha" userId="31c5fc3b15fea36c" providerId="LiveId" clId="{7F795080-93DC-4542-B401-8FE37B1FBAB7}" dt="2026-01-31T12:11:36.152" v="482" actId="1076"/>
          <ac:spMkLst>
            <pc:docMk/>
            <pc:sldMk cId="3152274394" sldId="268"/>
            <ac:spMk id="2" creationId="{5DD40B42-1C68-01BC-CBA9-249332C2D391}"/>
          </ac:spMkLst>
        </pc:spChg>
        <pc:spChg chg="add mod">
          <ac:chgData name="binnari prathyusha" userId="31c5fc3b15fea36c" providerId="LiveId" clId="{7F795080-93DC-4542-B401-8FE37B1FBAB7}" dt="2026-02-11T00:55:02.657" v="809" actId="20577"/>
          <ac:spMkLst>
            <pc:docMk/>
            <pc:sldMk cId="3152274394" sldId="268"/>
            <ac:spMk id="5" creationId="{C96A3FF2-7AF8-3D85-A0F8-CF5532D59984}"/>
          </ac:spMkLst>
        </pc:spChg>
        <pc:picChg chg="add mod">
          <ac:chgData name="binnari prathyusha" userId="31c5fc3b15fea36c" providerId="LiveId" clId="{7F795080-93DC-4542-B401-8FE37B1FBAB7}" dt="2026-01-31T12:15:18.914" v="519" actId="14100"/>
          <ac:picMkLst>
            <pc:docMk/>
            <pc:sldMk cId="3152274394" sldId="268"/>
            <ac:picMk id="4" creationId="{ECDEDCF3-5001-7A25-D9EB-CEFEE253E919}"/>
          </ac:picMkLst>
        </pc:picChg>
        <pc:picChg chg="add mod">
          <ac:chgData name="binnari prathyusha" userId="31c5fc3b15fea36c" providerId="LiveId" clId="{7F795080-93DC-4542-B401-8FE37B1FBAB7}" dt="2026-01-31T12:10:51.725" v="470" actId="14100"/>
          <ac:picMkLst>
            <pc:docMk/>
            <pc:sldMk cId="3152274394" sldId="268"/>
            <ac:picMk id="4098" creationId="{92944354-12F7-6D2B-B900-FD54C915DF6A}"/>
          </ac:picMkLst>
        </pc:picChg>
      </pc:sldChg>
      <pc:sldChg chg="addSp delSp modSp new mod">
        <pc:chgData name="binnari prathyusha" userId="31c5fc3b15fea36c" providerId="LiveId" clId="{7F795080-93DC-4542-B401-8FE37B1FBAB7}" dt="2026-01-31T12:19:27.891" v="547" actId="14100"/>
        <pc:sldMkLst>
          <pc:docMk/>
          <pc:sldMk cId="895528159" sldId="269"/>
        </pc:sldMkLst>
        <pc:spChg chg="add">
          <ac:chgData name="binnari prathyusha" userId="31c5fc3b15fea36c" providerId="LiveId" clId="{7F795080-93DC-4542-B401-8FE37B1FBAB7}" dt="2026-01-31T12:17:20.572" v="529"/>
          <ac:spMkLst>
            <pc:docMk/>
            <pc:sldMk cId="895528159" sldId="269"/>
            <ac:spMk id="2" creationId="{59F28B1E-8709-53B8-F76F-CD8A51C49A74}"/>
          </ac:spMkLst>
        </pc:spChg>
        <pc:picChg chg="add mod">
          <ac:chgData name="binnari prathyusha" userId="31c5fc3b15fea36c" providerId="LiveId" clId="{7F795080-93DC-4542-B401-8FE37B1FBAB7}" dt="2026-01-31T12:19:27.891" v="547" actId="14100"/>
          <ac:picMkLst>
            <pc:docMk/>
            <pc:sldMk cId="895528159" sldId="269"/>
            <ac:picMk id="5128" creationId="{061E385C-AF70-F79C-DB81-8CC1D737E3E3}"/>
          </ac:picMkLst>
        </pc:picChg>
      </pc:sldChg>
      <pc:sldChg chg="new del">
        <pc:chgData name="binnari prathyusha" userId="31c5fc3b15fea36c" providerId="LiveId" clId="{7F795080-93DC-4542-B401-8FE37B1FBAB7}" dt="2026-02-11T03:36:43.590" v="814" actId="47"/>
        <pc:sldMkLst>
          <pc:docMk/>
          <pc:sldMk cId="2095734314" sldId="270"/>
        </pc:sldMkLst>
      </pc:sldChg>
      <pc:sldChg chg="new del">
        <pc:chgData name="binnari prathyusha" userId="31c5fc3b15fea36c" providerId="LiveId" clId="{7F795080-93DC-4542-B401-8FE37B1FBAB7}" dt="2026-02-12T08:42:56.353" v="849" actId="47"/>
        <pc:sldMkLst>
          <pc:docMk/>
          <pc:sldMk cId="3194906005" sldId="270"/>
        </pc:sldMkLst>
      </pc:sldChg>
      <pc:sldChg chg="new del">
        <pc:chgData name="binnari prathyusha" userId="31c5fc3b15fea36c" providerId="LiveId" clId="{7F795080-93DC-4542-B401-8FE37B1FBAB7}" dt="2026-02-12T04:05:24.469" v="847" actId="47"/>
        <pc:sldMkLst>
          <pc:docMk/>
          <pc:sldMk cId="3779153615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ACFB9-D278-421C-852A-AA9AC6A64D3D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06260-D3D8-4670-AFBB-5DE4C73105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263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07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649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2693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6223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861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533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917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128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39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86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728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69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408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45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60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18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5715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1C115CE-C9E3-46D6-B61C-4D4B88790843}" type="datetimeFigureOut">
              <a:rPr lang="en-IN" smtClean="0"/>
              <a:t>12-02-2026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7A6542E8-E820-48F7-9F8F-8BC9D2E14E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018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ACF51-FBAC-F6E9-3DA6-0C6BDC84E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6" y="0"/>
            <a:ext cx="1219759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E526AC-8470-D8CE-A7DC-F9C08AAB8906}"/>
              </a:ext>
            </a:extLst>
          </p:cNvPr>
          <p:cNvSpPr txBox="1"/>
          <p:nvPr/>
        </p:nvSpPr>
        <p:spPr>
          <a:xfrm>
            <a:off x="2233271" y="1223077"/>
            <a:ext cx="8719863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STUDENT PLACEMENT DATASET</a:t>
            </a:r>
          </a:p>
        </p:txBody>
      </p:sp>
    </p:spTree>
    <p:extLst>
      <p:ext uri="{BB962C8B-B14F-4D97-AF65-F5344CB8AC3E}">
        <p14:creationId xmlns:p14="http://schemas.microsoft.com/office/powerpoint/2010/main" val="170712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BLE WOMEN'SCOLLEGE,MANJERI">
            <a:extLst>
              <a:ext uri="{FF2B5EF4-FFF2-40B4-BE49-F238E27FC236}">
                <a16:creationId xmlns:a16="http://schemas.microsoft.com/office/drawing/2014/main" id="{DDD4C2A0-6D8C-2F5A-CDE6-EAF866550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815" y="0"/>
            <a:ext cx="5909186" cy="678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96EDBF-95E4-FE97-10EC-CE33B642AA93}"/>
              </a:ext>
            </a:extLst>
          </p:cNvPr>
          <p:cNvSpPr txBox="1"/>
          <p:nvPr/>
        </p:nvSpPr>
        <p:spPr>
          <a:xfrm>
            <a:off x="1297859" y="137652"/>
            <a:ext cx="444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CLUSTERED COLUMN CHART</a:t>
            </a:r>
            <a:endParaRPr lang="en-IN" sz="2400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C16C9-E9B2-3BDA-6B5B-1643835F9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5" y="920843"/>
            <a:ext cx="4680155" cy="2776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7BCDF-2991-BCE8-7BA3-20F6E9DA9DB4}"/>
              </a:ext>
            </a:extLst>
          </p:cNvPr>
          <p:cNvSpPr txBox="1"/>
          <p:nvPr/>
        </p:nvSpPr>
        <p:spPr>
          <a:xfrm>
            <a:off x="363794" y="4176252"/>
            <a:ext cx="5732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chart shows the impact of backlogs on placement outcomes across different degrees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Students with fewer or no backlogs have a higher placement rate.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As the number of backlogs increases, the placement chances decrease.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6425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B1A9BC-F9E0-FA09-A894-45ECAAAFF36F}"/>
              </a:ext>
            </a:extLst>
          </p:cNvPr>
          <p:cNvSpPr txBox="1"/>
          <p:nvPr/>
        </p:nvSpPr>
        <p:spPr>
          <a:xfrm>
            <a:off x="2104105" y="216310"/>
            <a:ext cx="212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AREA CHART</a:t>
            </a:r>
            <a:endParaRPr lang="en-IN" sz="2400" u="sng" dirty="0"/>
          </a:p>
        </p:txBody>
      </p:sp>
      <p:pic>
        <p:nvPicPr>
          <p:cNvPr id="3074" name="Picture 2" descr="Why placement is important for a student?">
            <a:extLst>
              <a:ext uri="{FF2B5EF4-FFF2-40B4-BE49-F238E27FC236}">
                <a16:creationId xmlns:a16="http://schemas.microsoft.com/office/drawing/2014/main" id="{8331A374-5ED3-1BBA-F091-D4BE8948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1" y="0"/>
            <a:ext cx="58305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C6CD7-A4CE-C6C4-5651-AF39CC76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" y="984165"/>
            <a:ext cx="5240595" cy="2910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4EF457-EF3D-BFB4-232A-8A0B1D606302}"/>
              </a:ext>
            </a:extLst>
          </p:cNvPr>
          <p:cNvSpPr txBox="1"/>
          <p:nvPr/>
        </p:nvSpPr>
        <p:spPr>
          <a:xfrm>
            <a:off x="442453" y="4242619"/>
            <a:ext cx="55060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chart shows how certifications and projects together influence placement status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Students with a higher number of certifications and projects tend to have better placement outcomes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550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troduction to Placement Cell">
            <a:extLst>
              <a:ext uri="{FF2B5EF4-FFF2-40B4-BE49-F238E27FC236}">
                <a16:creationId xmlns:a16="http://schemas.microsoft.com/office/drawing/2014/main" id="{92944354-12F7-6D2B-B900-FD54C915D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35" y="0"/>
            <a:ext cx="581086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D40B42-1C68-01BC-CBA9-249332C2D391}"/>
              </a:ext>
            </a:extLst>
          </p:cNvPr>
          <p:cNvSpPr txBox="1"/>
          <p:nvPr/>
        </p:nvSpPr>
        <p:spPr>
          <a:xfrm>
            <a:off x="2384322" y="162232"/>
            <a:ext cx="232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CARDS</a:t>
            </a:r>
            <a:endParaRPr lang="en-IN" sz="28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EDCF3-5001-7A25-D9EB-CEFEE253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843116"/>
            <a:ext cx="4463844" cy="2209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6A3FF2-7AF8-3D85-A0F8-CF5532D59984}"/>
              </a:ext>
            </a:extLst>
          </p:cNvPr>
          <p:cNvSpPr txBox="1"/>
          <p:nvPr/>
        </p:nvSpPr>
        <p:spPr>
          <a:xfrm>
            <a:off x="373626" y="3342967"/>
            <a:ext cx="58895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card displays the total number of projects completed by students. It represents the overall practical exposure of students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card shows the overall average CGPA of all students. It provides a quick summary of the general academic performance of the student group.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card displays </a:t>
            </a:r>
            <a:r>
              <a:rPr lang="en-US" sz="2000"/>
              <a:t>the Sum </a:t>
            </a:r>
            <a:r>
              <a:rPr lang="en-US" sz="2000" dirty="0"/>
              <a:t>aptitude test status count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274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Thank You Icon PNG Images, Vectors Free Download - Pngtree">
            <a:extLst>
              <a:ext uri="{FF2B5EF4-FFF2-40B4-BE49-F238E27FC236}">
                <a16:creationId xmlns:a16="http://schemas.microsoft.com/office/drawing/2014/main" id="{59F28B1E-8709-53B8-F76F-CD8A51C49A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8" name="Picture 8" descr="Thank you symbol Vectors - Download Free High-Quality Vectors from Freepik  | Freepik">
            <a:extLst>
              <a:ext uri="{FF2B5EF4-FFF2-40B4-BE49-F238E27FC236}">
                <a16:creationId xmlns:a16="http://schemas.microsoft.com/office/drawing/2014/main" id="{061E385C-AF70-F79C-DB81-8CC1D737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61" y="245806"/>
            <a:ext cx="11425084" cy="63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52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75F50-BB30-C603-7CA3-E07ADAB74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12" y="0"/>
            <a:ext cx="5648587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5D7ABC-65BE-2D90-9460-4709B1179A1D}"/>
              </a:ext>
            </a:extLst>
          </p:cNvPr>
          <p:cNvSpPr txBox="1"/>
          <p:nvPr/>
        </p:nvSpPr>
        <p:spPr>
          <a:xfrm>
            <a:off x="1376517" y="137652"/>
            <a:ext cx="3362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STACKED BAR CHART</a:t>
            </a:r>
            <a:endParaRPr lang="en-IN" sz="2400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B40A8-9E4F-9198-7E75-84FD5F364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5" y="763445"/>
            <a:ext cx="5648586" cy="26655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D8126-2B24-2C27-08B6-8BF1F3624282}"/>
              </a:ext>
            </a:extLst>
          </p:cNvPr>
          <p:cNvSpPr txBox="1"/>
          <p:nvPr/>
        </p:nvSpPr>
        <p:spPr>
          <a:xfrm>
            <a:off x="272867" y="3593127"/>
            <a:ext cx="60468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chart compares the placement Status across different branches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It is observed that some branches have a higher number of placed students, indicating better placement performance. Other branches show a higher number of not placed students, highlighting areas where placement support can be improved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visualization helps identify branch-wise placement success.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546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y Every Student Needs a Mentor or Placement Cell During University? -  Chanakya Blog | Chanakya University">
            <a:extLst>
              <a:ext uri="{FF2B5EF4-FFF2-40B4-BE49-F238E27FC236}">
                <a16:creationId xmlns:a16="http://schemas.microsoft.com/office/drawing/2014/main" id="{97579170-8C19-2506-7ADB-F632E8CE0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48" y="0"/>
            <a:ext cx="53192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16779-9F8C-9CBF-CF95-52465029E2A4}"/>
              </a:ext>
            </a:extLst>
          </p:cNvPr>
          <p:cNvSpPr txBox="1"/>
          <p:nvPr/>
        </p:nvSpPr>
        <p:spPr>
          <a:xfrm>
            <a:off x="1543664" y="98323"/>
            <a:ext cx="4788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STACKED COLUMN CHART</a:t>
            </a:r>
            <a:endParaRPr lang="en-IN" sz="24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AA6C1-D27A-9C83-C2D7-54F4C0FC4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15" y="705085"/>
            <a:ext cx="5184059" cy="3119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151233-ED66-6B5B-D123-972D11FEAED9}"/>
              </a:ext>
            </a:extLst>
          </p:cNvPr>
          <p:cNvSpPr txBox="1"/>
          <p:nvPr/>
        </p:nvSpPr>
        <p:spPr>
          <a:xfrm>
            <a:off x="314631" y="4095484"/>
            <a:ext cx="64597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chart shows the average CGPA of students for each degree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The results indicate that average CGPA of </a:t>
            </a:r>
            <a:r>
              <a:rPr lang="en-US" sz="2000" dirty="0" err="1"/>
              <a:t>B.Tech,BCA</a:t>
            </a:r>
            <a:r>
              <a:rPr lang="en-US" sz="2000" dirty="0"/>
              <a:t> and </a:t>
            </a:r>
            <a:r>
              <a:rPr lang="en-US" sz="2000" dirty="0" err="1"/>
              <a:t>MCA,B.sc</a:t>
            </a:r>
            <a:r>
              <a:rPr lang="en-US" sz="2000" dirty="0"/>
              <a:t> students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helps in understanding academic performance trends across different programs.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39527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hagwan Mahavir University - Best University In Gujarat">
            <a:extLst>
              <a:ext uri="{FF2B5EF4-FFF2-40B4-BE49-F238E27FC236}">
                <a16:creationId xmlns:a16="http://schemas.microsoft.com/office/drawing/2014/main" id="{1F22F3C3-D4F7-C346-6291-1D8A7972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929" y="0"/>
            <a:ext cx="544707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9C1855-8F79-A03B-3E68-BD00B80D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4" y="809357"/>
            <a:ext cx="4965290" cy="2789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34D884-0ABA-E3B2-8AEC-79DE069ECF22}"/>
              </a:ext>
            </a:extLst>
          </p:cNvPr>
          <p:cNvSpPr txBox="1"/>
          <p:nvPr/>
        </p:nvSpPr>
        <p:spPr>
          <a:xfrm>
            <a:off x="2536723" y="167148"/>
            <a:ext cx="2399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PIE  CHART</a:t>
            </a:r>
            <a:endParaRPr lang="en-IN" sz="2400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DDD310-C831-439F-5C74-4CEF5CF62E9C}"/>
              </a:ext>
            </a:extLst>
          </p:cNvPr>
          <p:cNvSpPr txBox="1"/>
          <p:nvPr/>
        </p:nvSpPr>
        <p:spPr>
          <a:xfrm>
            <a:off x="265471" y="4109651"/>
            <a:ext cx="60468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The pie chart represents the percentage distribution of students based on placement status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A larger portion of students are placed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/>
              <a:t>A Small portion of students are not placed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shows the overall placement process and the general success rate of student placements.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1115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EBBE81-590A-FE31-8A97-682F2102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71" y="0"/>
            <a:ext cx="58305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0619C6-F7FE-1DE8-1DAC-DF7B428B5464}"/>
              </a:ext>
            </a:extLst>
          </p:cNvPr>
          <p:cNvSpPr txBox="1"/>
          <p:nvPr/>
        </p:nvSpPr>
        <p:spPr>
          <a:xfrm>
            <a:off x="2802193" y="403122"/>
            <a:ext cx="154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TABLE</a:t>
            </a:r>
            <a:endParaRPr lang="en-IN" sz="28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5AEC8-D0B6-9628-9838-301D1852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13" y="1020871"/>
            <a:ext cx="4906296" cy="25580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6F32A-4D8F-B0DC-32F4-F92007B87632}"/>
              </a:ext>
            </a:extLst>
          </p:cNvPr>
          <p:cNvSpPr txBox="1"/>
          <p:nvPr/>
        </p:nvSpPr>
        <p:spPr>
          <a:xfrm>
            <a:off x="353961" y="4018936"/>
            <a:ext cx="53487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table shows how placement status varies by Age across different degrees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b="1" dirty="0"/>
              <a:t>Age</a:t>
            </a:r>
            <a:r>
              <a:rPr lang="en-US" sz="2000" dirty="0"/>
              <a:t> acts as a key branching factor that divides candidates into different groups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/>
              <a:t>It helps in </a:t>
            </a:r>
            <a:r>
              <a:rPr lang="en-IN" sz="2000" dirty="0" err="1"/>
              <a:t>analyzing</a:t>
            </a:r>
            <a:r>
              <a:rPr lang="en-IN" sz="2000" dirty="0"/>
              <a:t> Age-wise placement trends</a:t>
            </a:r>
            <a:r>
              <a:rPr lang="en-IN" dirty="0"/>
              <a:t>.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845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haping Futures: The Impact of Mentorship and Placement Cells on Your  Career Path - Chanakya Blog | Chanakya University">
            <a:extLst>
              <a:ext uri="{FF2B5EF4-FFF2-40B4-BE49-F238E27FC236}">
                <a16:creationId xmlns:a16="http://schemas.microsoft.com/office/drawing/2014/main" id="{FEB1BECB-731E-3D53-0ACA-644ADB872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58" y="0"/>
            <a:ext cx="58649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630647-00EB-A82E-6FA7-40C9A5A54A0F}"/>
              </a:ext>
            </a:extLst>
          </p:cNvPr>
          <p:cNvSpPr txBox="1"/>
          <p:nvPr/>
        </p:nvSpPr>
        <p:spPr>
          <a:xfrm>
            <a:off x="2251588" y="304799"/>
            <a:ext cx="235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LINE CHART</a:t>
            </a:r>
            <a:endParaRPr lang="en-IN" sz="24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0565C-4AF9-1AA1-B118-ED8A75FA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2" y="914728"/>
            <a:ext cx="5275008" cy="2821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84417-FE63-95B6-5F42-66108DDF9F12}"/>
              </a:ext>
            </a:extLst>
          </p:cNvPr>
          <p:cNvSpPr txBox="1"/>
          <p:nvPr/>
        </p:nvSpPr>
        <p:spPr>
          <a:xfrm>
            <a:off x="393291" y="4014440"/>
            <a:ext cx="5574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chart illustrates the relationship between the number of internships and the average aptitude test score.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It is observed that as the number of internships increases, the average aptitude score also increases.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7157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acility">
            <a:extLst>
              <a:ext uri="{FF2B5EF4-FFF2-40B4-BE49-F238E27FC236}">
                <a16:creationId xmlns:a16="http://schemas.microsoft.com/office/drawing/2014/main" id="{78730F71-8CA4-7505-2093-F038AF6F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57912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2F88B-7F89-0B3A-AC78-3667083C7EA2}"/>
              </a:ext>
            </a:extLst>
          </p:cNvPr>
          <p:cNvSpPr txBox="1"/>
          <p:nvPr/>
        </p:nvSpPr>
        <p:spPr>
          <a:xfrm>
            <a:off x="1268034" y="168913"/>
            <a:ext cx="41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CLUSTERED BAR CHART</a:t>
            </a:r>
            <a:endParaRPr lang="en-IN" sz="24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9D33A-0C5C-4BF1-910D-0D009C74B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7" y="896050"/>
            <a:ext cx="5378246" cy="3017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7E50FB-64DB-3AE0-19D7-092291E366FC}"/>
              </a:ext>
            </a:extLst>
          </p:cNvPr>
          <p:cNvSpPr txBox="1"/>
          <p:nvPr/>
        </p:nvSpPr>
        <p:spPr>
          <a:xfrm>
            <a:off x="5638800" y="297425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FDD6A-3050-A8C1-9EF2-5FC4B1661ADE}"/>
              </a:ext>
            </a:extLst>
          </p:cNvPr>
          <p:cNvSpPr txBox="1"/>
          <p:nvPr/>
        </p:nvSpPr>
        <p:spPr>
          <a:xfrm>
            <a:off x="280219" y="3983174"/>
            <a:ext cx="58993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chart compares average coding skills and communication skills for placed and not placed students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Placed students show higher average scores in both coding and communication skills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indicates that strong technical and communication skills play an important role in getting placed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976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bout Placement Cell - Jharkhand Rai University (JRU), Ranchi">
            <a:extLst>
              <a:ext uri="{FF2B5EF4-FFF2-40B4-BE49-F238E27FC236}">
                <a16:creationId xmlns:a16="http://schemas.microsoft.com/office/drawing/2014/main" id="{C9C835B5-5273-4D10-8AF6-4E7294368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402" y="0"/>
            <a:ext cx="62165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03307E-C078-276D-DF63-6656C872B193}"/>
              </a:ext>
            </a:extLst>
          </p:cNvPr>
          <p:cNvSpPr txBox="1"/>
          <p:nvPr/>
        </p:nvSpPr>
        <p:spPr>
          <a:xfrm>
            <a:off x="1150373" y="110612"/>
            <a:ext cx="382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/>
              <a:t>SCATTER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8EE29-B856-BF9F-B5D9-6E0D89E52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90" y="766916"/>
            <a:ext cx="4768645" cy="2428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CAAE6-1BD7-B910-B1C7-688C64359500}"/>
              </a:ext>
            </a:extLst>
          </p:cNvPr>
          <p:cNvSpPr txBox="1"/>
          <p:nvPr/>
        </p:nvSpPr>
        <p:spPr>
          <a:xfrm>
            <a:off x="194340" y="3429000"/>
            <a:ext cx="5537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This scatter plot shows the relationship between CGPA and aptitude test scores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The data shows a positive correlation, where students with higher CGPA tend to have higher aptitude scores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/>
              <a:t>Most placed students are concentrated in the higher CGPA and higher aptitude score range, showing that both factors strongly influence placement.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09372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rl Images">
            <a:extLst>
              <a:ext uri="{FF2B5EF4-FFF2-40B4-BE49-F238E27FC236}">
                <a16:creationId xmlns:a16="http://schemas.microsoft.com/office/drawing/2014/main" id="{CF666D88-4CC1-3A92-64B0-ACDD3B7D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444" y="0"/>
            <a:ext cx="55945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45AF30-0AEF-D3A4-8B27-FFEB67C6B159}"/>
              </a:ext>
            </a:extLst>
          </p:cNvPr>
          <p:cNvSpPr txBox="1"/>
          <p:nvPr/>
        </p:nvSpPr>
        <p:spPr>
          <a:xfrm>
            <a:off x="2509684" y="157317"/>
            <a:ext cx="260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TREE MAP</a:t>
            </a:r>
            <a:endParaRPr lang="en-IN" sz="28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414D66-BA3A-429A-B25C-CAB51244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16" y="895767"/>
            <a:ext cx="4945625" cy="2673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2DB2BE-906E-CAB4-8F84-41A23BB1CFEA}"/>
              </a:ext>
            </a:extLst>
          </p:cNvPr>
          <p:cNvSpPr txBox="1"/>
          <p:nvPr/>
        </p:nvSpPr>
        <p:spPr>
          <a:xfrm>
            <a:off x="491612" y="4173796"/>
            <a:ext cx="5771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tree map highlights the branches based on the number of placed students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The branch with the largest area represents the highest number of placed students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This helps in quickly identifying the top-performing branch in terms of placements.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9541213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300</TotalTime>
  <Words>489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Courier New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binnari prathyusha</dc:creator>
  <cp:lastModifiedBy>binnari prathyusha</cp:lastModifiedBy>
  <cp:revision>1</cp:revision>
  <dcterms:created xsi:type="dcterms:W3CDTF">2026-01-30T11:08:27Z</dcterms:created>
  <dcterms:modified xsi:type="dcterms:W3CDTF">2026-02-12T08:43:04Z</dcterms:modified>
</cp:coreProperties>
</file>